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9"/>
  </p:notesMasterIdLst>
  <p:handoutMasterIdLst>
    <p:handoutMasterId r:id="rId10"/>
  </p:handoutMasterIdLst>
  <p:sldIdLst>
    <p:sldId id="442" r:id="rId5"/>
    <p:sldId id="443" r:id="rId6"/>
    <p:sldId id="444" r:id="rId7"/>
    <p:sldId id="441" r:id="rId8"/>
  </p:sldIdLst>
  <p:sldSz cx="12192000" cy="6858000"/>
  <p:notesSz cx="6858000" cy="9144000"/>
  <p:embeddedFontLst>
    <p:embeddedFont>
      <p:font typeface="Avenir Next LT Pro" panose="020B0504020202020204" pitchFamily="34" charset="0"/>
      <p:regular r:id="rId11"/>
      <p:bold r:id="rId12"/>
      <p:italic r:id="rId13"/>
      <p:boldItalic r:id="rId14"/>
    </p:embeddedFont>
    <p:embeddedFont>
      <p:font typeface="Avenir Next LT Pro Demi" panose="020B0704020202020204" pitchFamily="34" charset="0"/>
      <p:bold r:id="rId15"/>
      <p:boldItalic r:id="rId16"/>
    </p:embeddedFont>
    <p:embeddedFont>
      <p:font typeface="Mercury Display" pitchFamily="50"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869E9-077C-4071-8356-9E46C3AF7B12}" v="15" dt="2024-04-23T23:24:05.875"/>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4" autoAdjust="0"/>
    <p:restoredTop sz="97302" autoAdjust="0"/>
  </p:normalViewPr>
  <p:slideViewPr>
    <p:cSldViewPr snapToGrid="0" showGuides="1">
      <p:cViewPr varScale="1">
        <p:scale>
          <a:sx n="91" d="100"/>
          <a:sy n="91" d="100"/>
        </p:scale>
        <p:origin x="84" y="1488"/>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3.fntdata"/><Relationship Id="rId18" Type="http://schemas.openxmlformats.org/officeDocument/2006/relationships/font" Target="fonts/font8.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High" userId="e731b3a1-2f96-4703-9dbb-aa1cb54f570a" providerId="ADAL" clId="{415869E9-077C-4071-8356-9E46C3AF7B12}"/>
    <pc:docChg chg="undo redo custSel addSld delSld modSld">
      <pc:chgData name="Tony High" userId="e731b3a1-2f96-4703-9dbb-aa1cb54f570a" providerId="ADAL" clId="{415869E9-077C-4071-8356-9E46C3AF7B12}" dt="2024-04-23T23:25:33.059" v="2480" actId="47"/>
      <pc:docMkLst>
        <pc:docMk/>
      </pc:docMkLst>
      <pc:sldChg chg="del">
        <pc:chgData name="Tony High" userId="e731b3a1-2f96-4703-9dbb-aa1cb54f570a" providerId="ADAL" clId="{415869E9-077C-4071-8356-9E46C3AF7B12}" dt="2024-04-23T23:25:33.059" v="2480" actId="47"/>
        <pc:sldMkLst>
          <pc:docMk/>
          <pc:sldMk cId="699008341" sldId="258"/>
        </pc:sldMkLst>
      </pc:sldChg>
      <pc:sldChg chg="addSp delSp del mod">
        <pc:chgData name="Tony High" userId="e731b3a1-2f96-4703-9dbb-aa1cb54f570a" providerId="ADAL" clId="{415869E9-077C-4071-8356-9E46C3AF7B12}" dt="2024-04-23T23:25:31.343" v="2479" actId="47"/>
        <pc:sldMkLst>
          <pc:docMk/>
          <pc:sldMk cId="3724286665" sldId="439"/>
        </pc:sldMkLst>
        <pc:picChg chg="add del">
          <ac:chgData name="Tony High" userId="e731b3a1-2f96-4703-9dbb-aa1cb54f570a" providerId="ADAL" clId="{415869E9-077C-4071-8356-9E46C3AF7B12}" dt="2024-04-23T19:57:26.970" v="175" actId="478"/>
          <ac:picMkLst>
            <pc:docMk/>
            <pc:sldMk cId="3724286665" sldId="439"/>
            <ac:picMk id="11" creationId="{8508A752-18CB-0CC6-50B8-491550917D4B}"/>
          </ac:picMkLst>
        </pc:picChg>
      </pc:sldChg>
      <pc:sldChg chg="modSp del mod">
        <pc:chgData name="Tony High" userId="e731b3a1-2f96-4703-9dbb-aa1cb54f570a" providerId="ADAL" clId="{415869E9-077C-4071-8356-9E46C3AF7B12}" dt="2024-04-23T23:25:28.649" v="2478" actId="47"/>
        <pc:sldMkLst>
          <pc:docMk/>
          <pc:sldMk cId="802861282" sldId="440"/>
        </pc:sldMkLst>
        <pc:spChg chg="mod">
          <ac:chgData name="Tony High" userId="e731b3a1-2f96-4703-9dbb-aa1cb54f570a" providerId="ADAL" clId="{415869E9-077C-4071-8356-9E46C3AF7B12}" dt="2024-04-23T23:22:12.734" v="2400"/>
          <ac:spMkLst>
            <pc:docMk/>
            <pc:sldMk cId="802861282" sldId="440"/>
            <ac:spMk id="5" creationId="{BF1AA82F-ED2D-BAE4-32A0-DD6D97271952}"/>
          </ac:spMkLst>
        </pc:spChg>
        <pc:spChg chg="mod">
          <ac:chgData name="Tony High" userId="e731b3a1-2f96-4703-9dbb-aa1cb54f570a" providerId="ADAL" clId="{415869E9-077C-4071-8356-9E46C3AF7B12}" dt="2024-04-23T23:22:12.055" v="2399" actId="20577"/>
          <ac:spMkLst>
            <pc:docMk/>
            <pc:sldMk cId="802861282" sldId="440"/>
            <ac:spMk id="6" creationId="{57793F38-3EA5-E27A-341E-088FA9098FA0}"/>
          </ac:spMkLst>
        </pc:spChg>
      </pc:sldChg>
      <pc:sldChg chg="addSp delSp modSp add mod">
        <pc:chgData name="Tony High" userId="e731b3a1-2f96-4703-9dbb-aa1cb54f570a" providerId="ADAL" clId="{415869E9-077C-4071-8356-9E46C3AF7B12}" dt="2024-04-23T21:16:31.469" v="2135" actId="1036"/>
        <pc:sldMkLst>
          <pc:docMk/>
          <pc:sldMk cId="2787765053" sldId="442"/>
        </pc:sldMkLst>
        <pc:spChg chg="mod">
          <ac:chgData name="Tony High" userId="e731b3a1-2f96-4703-9dbb-aa1cb54f570a" providerId="ADAL" clId="{415869E9-077C-4071-8356-9E46C3AF7B12}" dt="2024-04-23T19:50:47.222" v="77" actId="20577"/>
          <ac:spMkLst>
            <pc:docMk/>
            <pc:sldMk cId="2787765053" sldId="442"/>
            <ac:spMk id="4" creationId="{119C1C65-5C75-E8EE-EA88-A1CAD9872BBB}"/>
          </ac:spMkLst>
        </pc:spChg>
        <pc:spChg chg="mod">
          <ac:chgData name="Tony High" userId="e731b3a1-2f96-4703-9dbb-aa1cb54f570a" providerId="ADAL" clId="{415869E9-077C-4071-8356-9E46C3AF7B12}" dt="2024-04-23T21:00:24.677" v="1842" actId="1035"/>
          <ac:spMkLst>
            <pc:docMk/>
            <pc:sldMk cId="2787765053" sldId="442"/>
            <ac:spMk id="8" creationId="{E308A731-9170-AFE2-A634-96488BF0CB65}"/>
          </ac:spMkLst>
        </pc:spChg>
        <pc:spChg chg="mod">
          <ac:chgData name="Tony High" userId="e731b3a1-2f96-4703-9dbb-aa1cb54f570a" providerId="ADAL" clId="{415869E9-077C-4071-8356-9E46C3AF7B12}" dt="2024-04-23T21:16:31.469" v="2135" actId="1036"/>
          <ac:spMkLst>
            <pc:docMk/>
            <pc:sldMk cId="2787765053" sldId="442"/>
            <ac:spMk id="10" creationId="{CD20F06F-1F0E-376E-8792-17341F6F3A73}"/>
          </ac:spMkLst>
        </pc:spChg>
        <pc:spChg chg="mod">
          <ac:chgData name="Tony High" userId="e731b3a1-2f96-4703-9dbb-aa1cb54f570a" providerId="ADAL" clId="{415869E9-077C-4071-8356-9E46C3AF7B12}" dt="2024-04-23T20:56:04.661" v="1688" actId="20577"/>
          <ac:spMkLst>
            <pc:docMk/>
            <pc:sldMk cId="2787765053" sldId="442"/>
            <ac:spMk id="13" creationId="{E1A44DD4-AD99-F04A-FD61-C657B9B1AF1D}"/>
          </ac:spMkLst>
        </pc:spChg>
        <pc:spChg chg="mod">
          <ac:chgData name="Tony High" userId="e731b3a1-2f96-4703-9dbb-aa1cb54f570a" providerId="ADAL" clId="{415869E9-077C-4071-8356-9E46C3AF7B12}" dt="2024-04-23T21:16:23.234" v="2126" actId="1036"/>
          <ac:spMkLst>
            <pc:docMk/>
            <pc:sldMk cId="2787765053" sldId="442"/>
            <ac:spMk id="15" creationId="{94DF130C-1D4D-9DF6-393A-B7906892B2D4}"/>
          </ac:spMkLst>
        </pc:spChg>
        <pc:spChg chg="mod">
          <ac:chgData name="Tony High" userId="e731b3a1-2f96-4703-9dbb-aa1cb54f570a" providerId="ADAL" clId="{415869E9-077C-4071-8356-9E46C3AF7B12}" dt="2024-04-23T19:51:42.243" v="166" actId="20577"/>
          <ac:spMkLst>
            <pc:docMk/>
            <pc:sldMk cId="2787765053" sldId="442"/>
            <ac:spMk id="16" creationId="{1C79D045-C513-2EC7-CE81-4840D3234198}"/>
          </ac:spMkLst>
        </pc:spChg>
        <pc:spChg chg="mod">
          <ac:chgData name="Tony High" userId="e731b3a1-2f96-4703-9dbb-aa1cb54f570a" providerId="ADAL" clId="{415869E9-077C-4071-8356-9E46C3AF7B12}" dt="2024-04-23T21:16:18.209" v="2124" actId="1035"/>
          <ac:spMkLst>
            <pc:docMk/>
            <pc:sldMk cId="2787765053" sldId="442"/>
            <ac:spMk id="19" creationId="{5F0C6E8B-31C3-543C-CC9B-0819E0FA2DC9}"/>
          </ac:spMkLst>
        </pc:spChg>
        <pc:spChg chg="mod">
          <ac:chgData name="Tony High" userId="e731b3a1-2f96-4703-9dbb-aa1cb54f570a" providerId="ADAL" clId="{415869E9-077C-4071-8356-9E46C3AF7B12}" dt="2024-04-23T19:51:23.027" v="142" actId="20577"/>
          <ac:spMkLst>
            <pc:docMk/>
            <pc:sldMk cId="2787765053" sldId="442"/>
            <ac:spMk id="22" creationId="{B9891B59-E010-CD8D-11A0-A0E440CD68C2}"/>
          </ac:spMkLst>
        </pc:spChg>
        <pc:spChg chg="mod">
          <ac:chgData name="Tony High" userId="e731b3a1-2f96-4703-9dbb-aa1cb54f570a" providerId="ADAL" clId="{415869E9-077C-4071-8356-9E46C3AF7B12}" dt="2024-04-23T21:16:08.804" v="2118" actId="1035"/>
          <ac:spMkLst>
            <pc:docMk/>
            <pc:sldMk cId="2787765053" sldId="442"/>
            <ac:spMk id="25" creationId="{0493F3E1-73D2-A8EB-2032-61E0002D9A87}"/>
          </ac:spMkLst>
        </pc:spChg>
        <pc:spChg chg="mod">
          <ac:chgData name="Tony High" userId="e731b3a1-2f96-4703-9dbb-aa1cb54f570a" providerId="ADAL" clId="{415869E9-077C-4071-8356-9E46C3AF7B12}" dt="2024-04-23T21:16:18.209" v="2124" actId="1035"/>
          <ac:spMkLst>
            <pc:docMk/>
            <pc:sldMk cId="2787765053" sldId="442"/>
            <ac:spMk id="26" creationId="{ACB8F898-BFFE-CD3F-9D09-59C4B4486119}"/>
          </ac:spMkLst>
        </pc:spChg>
        <pc:picChg chg="add del mod">
          <ac:chgData name="Tony High" userId="e731b3a1-2f96-4703-9dbb-aa1cb54f570a" providerId="ADAL" clId="{415869E9-077C-4071-8356-9E46C3AF7B12}" dt="2024-04-23T19:56:48.910" v="173" actId="478"/>
          <ac:picMkLst>
            <pc:docMk/>
            <pc:sldMk cId="2787765053" sldId="442"/>
            <ac:picMk id="3" creationId="{9990F758-69E7-9E7D-78A4-64CCD8F24159}"/>
          </ac:picMkLst>
        </pc:picChg>
        <pc:picChg chg="add del mod">
          <ac:chgData name="Tony High" userId="e731b3a1-2f96-4703-9dbb-aa1cb54f570a" providerId="ADAL" clId="{415869E9-077C-4071-8356-9E46C3AF7B12}" dt="2024-04-23T20:01:42.748" v="194" actId="478"/>
          <ac:picMkLst>
            <pc:docMk/>
            <pc:sldMk cId="2787765053" sldId="442"/>
            <ac:picMk id="6" creationId="{17DA3CD8-DBAE-7819-B762-57D8CE9659E7}"/>
          </ac:picMkLst>
        </pc:picChg>
        <pc:picChg chg="add mod">
          <ac:chgData name="Tony High" userId="e731b3a1-2f96-4703-9dbb-aa1cb54f570a" providerId="ADAL" clId="{415869E9-077C-4071-8356-9E46C3AF7B12}" dt="2024-04-23T20:04:20.179" v="262" actId="14861"/>
          <ac:picMkLst>
            <pc:docMk/>
            <pc:sldMk cId="2787765053" sldId="442"/>
            <ac:picMk id="9" creationId="{AE534945-9716-1B49-5066-4708EE2FEFFA}"/>
          </ac:picMkLst>
        </pc:picChg>
        <pc:picChg chg="add del mod">
          <ac:chgData name="Tony High" userId="e731b3a1-2f96-4703-9dbb-aa1cb54f570a" providerId="ADAL" clId="{415869E9-077C-4071-8356-9E46C3AF7B12}" dt="2024-04-23T20:04:02.866" v="261" actId="478"/>
          <ac:picMkLst>
            <pc:docMk/>
            <pc:sldMk cId="2787765053" sldId="442"/>
            <ac:picMk id="11" creationId="{8508A752-18CB-0CC6-50B8-491550917D4B}"/>
          </ac:picMkLst>
        </pc:picChg>
      </pc:sldChg>
      <pc:sldChg chg="addSp delSp modSp add mod">
        <pc:chgData name="Tony High" userId="e731b3a1-2f96-4703-9dbb-aa1cb54f570a" providerId="ADAL" clId="{415869E9-077C-4071-8356-9E46C3AF7B12}" dt="2024-04-23T23:20:30.366" v="2329"/>
        <pc:sldMkLst>
          <pc:docMk/>
          <pc:sldMk cId="2774683174" sldId="443"/>
        </pc:sldMkLst>
        <pc:spChg chg="mod">
          <ac:chgData name="Tony High" userId="e731b3a1-2f96-4703-9dbb-aa1cb54f570a" providerId="ADAL" clId="{415869E9-077C-4071-8356-9E46C3AF7B12}" dt="2024-04-23T23:19:12.442" v="2277" actId="20577"/>
          <ac:spMkLst>
            <pc:docMk/>
            <pc:sldMk cId="2774683174" sldId="443"/>
            <ac:spMk id="3" creationId="{3CAAA65A-39A7-E21A-4A8A-EF022F5A2EB7}"/>
          </ac:spMkLst>
        </pc:spChg>
        <pc:spChg chg="mod">
          <ac:chgData name="Tony High" userId="e731b3a1-2f96-4703-9dbb-aa1cb54f570a" providerId="ADAL" clId="{415869E9-077C-4071-8356-9E46C3AF7B12}" dt="2024-04-23T23:18:26.005" v="2237" actId="20577"/>
          <ac:spMkLst>
            <pc:docMk/>
            <pc:sldMk cId="2774683174" sldId="443"/>
            <ac:spMk id="4" creationId="{119C1C65-5C75-E8EE-EA88-A1CAD9872BBB}"/>
          </ac:spMkLst>
        </pc:spChg>
        <pc:spChg chg="mod">
          <ac:chgData name="Tony High" userId="e731b3a1-2f96-4703-9dbb-aa1cb54f570a" providerId="ADAL" clId="{415869E9-077C-4071-8356-9E46C3AF7B12}" dt="2024-04-23T23:19:22.994" v="2278"/>
          <ac:spMkLst>
            <pc:docMk/>
            <pc:sldMk cId="2774683174" sldId="443"/>
            <ac:spMk id="13" creationId="{E1A44DD4-AD99-F04A-FD61-C657B9B1AF1D}"/>
          </ac:spMkLst>
        </pc:spChg>
        <pc:spChg chg="mod">
          <ac:chgData name="Tony High" userId="e731b3a1-2f96-4703-9dbb-aa1cb54f570a" providerId="ADAL" clId="{415869E9-077C-4071-8356-9E46C3AF7B12}" dt="2024-04-23T23:20:14.631" v="2328" actId="20577"/>
          <ac:spMkLst>
            <pc:docMk/>
            <pc:sldMk cId="2774683174" sldId="443"/>
            <ac:spMk id="16" creationId="{1C79D045-C513-2EC7-CE81-4840D3234198}"/>
          </ac:spMkLst>
        </pc:spChg>
        <pc:spChg chg="mod">
          <ac:chgData name="Tony High" userId="e731b3a1-2f96-4703-9dbb-aa1cb54f570a" providerId="ADAL" clId="{415869E9-077C-4071-8356-9E46C3AF7B12}" dt="2024-04-23T23:20:30.366" v="2329"/>
          <ac:spMkLst>
            <pc:docMk/>
            <pc:sldMk cId="2774683174" sldId="443"/>
            <ac:spMk id="19" creationId="{5F0C6E8B-31C3-543C-CC9B-0819E0FA2DC9}"/>
          </ac:spMkLst>
        </pc:spChg>
        <pc:spChg chg="mod">
          <ac:chgData name="Tony High" userId="e731b3a1-2f96-4703-9dbb-aa1cb54f570a" providerId="ADAL" clId="{415869E9-077C-4071-8356-9E46C3AF7B12}" dt="2024-04-23T23:19:34.110" v="2300" actId="20577"/>
          <ac:spMkLst>
            <pc:docMk/>
            <pc:sldMk cId="2774683174" sldId="443"/>
            <ac:spMk id="22" creationId="{B9891B59-E010-CD8D-11A0-A0E440CD68C2}"/>
          </ac:spMkLst>
        </pc:spChg>
        <pc:picChg chg="del mod">
          <ac:chgData name="Tony High" userId="e731b3a1-2f96-4703-9dbb-aa1cb54f570a" providerId="ADAL" clId="{415869E9-077C-4071-8356-9E46C3AF7B12}" dt="2024-04-23T23:19:06.026" v="2265" actId="478"/>
          <ac:picMkLst>
            <pc:docMk/>
            <pc:sldMk cId="2774683174" sldId="443"/>
            <ac:picMk id="2" creationId="{24C08653-0D35-6A24-A3CF-28A6A4844D63}"/>
          </ac:picMkLst>
        </pc:picChg>
        <pc:picChg chg="add mod">
          <ac:chgData name="Tony High" userId="e731b3a1-2f96-4703-9dbb-aa1cb54f570a" providerId="ADAL" clId="{415869E9-077C-4071-8356-9E46C3AF7B12}" dt="2024-04-23T23:18:00.914" v="2185" actId="1076"/>
          <ac:picMkLst>
            <pc:docMk/>
            <pc:sldMk cId="2774683174" sldId="443"/>
            <ac:picMk id="5" creationId="{9EC7C564-3E85-2DEB-84BF-59097047F84A}"/>
          </ac:picMkLst>
        </pc:picChg>
        <pc:picChg chg="add mod">
          <ac:chgData name="Tony High" userId="e731b3a1-2f96-4703-9dbb-aa1cb54f570a" providerId="ADAL" clId="{415869E9-077C-4071-8356-9E46C3AF7B12}" dt="2024-04-23T23:19:04.284" v="2264" actId="1076"/>
          <ac:picMkLst>
            <pc:docMk/>
            <pc:sldMk cId="2774683174" sldId="443"/>
            <ac:picMk id="6" creationId="{E364ABFC-46D0-459B-4690-B72565023B4E}"/>
          </ac:picMkLst>
        </pc:picChg>
        <pc:picChg chg="del mod">
          <ac:chgData name="Tony High" userId="e731b3a1-2f96-4703-9dbb-aa1cb54f570a" providerId="ADAL" clId="{415869E9-077C-4071-8356-9E46C3AF7B12}" dt="2024-04-23T23:18:02.901" v="2186" actId="478"/>
          <ac:picMkLst>
            <pc:docMk/>
            <pc:sldMk cId="2774683174" sldId="443"/>
            <ac:picMk id="11" creationId="{8508A752-18CB-0CC6-50B8-491550917D4B}"/>
          </ac:picMkLst>
        </pc:picChg>
      </pc:sldChg>
      <pc:sldChg chg="addSp delSp modSp add mod">
        <pc:chgData name="Tony High" userId="e731b3a1-2f96-4703-9dbb-aa1cb54f570a" providerId="ADAL" clId="{415869E9-077C-4071-8356-9E46C3AF7B12}" dt="2024-04-23T23:25:13.032" v="2477" actId="478"/>
        <pc:sldMkLst>
          <pc:docMk/>
          <pc:sldMk cId="1002270003" sldId="444"/>
        </pc:sldMkLst>
        <pc:spChg chg="mod">
          <ac:chgData name="Tony High" userId="e731b3a1-2f96-4703-9dbb-aa1cb54f570a" providerId="ADAL" clId="{415869E9-077C-4071-8356-9E46C3AF7B12}" dt="2024-04-23T23:22:17.642" v="2402" actId="20577"/>
          <ac:spMkLst>
            <pc:docMk/>
            <pc:sldMk cId="1002270003" sldId="444"/>
            <ac:spMk id="4" creationId="{119C1C65-5C75-E8EE-EA88-A1CAD9872BBB}"/>
          </ac:spMkLst>
        </pc:spChg>
        <pc:spChg chg="mod">
          <ac:chgData name="Tony High" userId="e731b3a1-2f96-4703-9dbb-aa1cb54f570a" providerId="ADAL" clId="{415869E9-077C-4071-8356-9E46C3AF7B12}" dt="2024-04-23T23:22:20.269" v="2403"/>
          <ac:spMkLst>
            <pc:docMk/>
            <pc:sldMk cId="1002270003" sldId="444"/>
            <ac:spMk id="5" creationId="{BF1AA82F-ED2D-BAE4-32A0-DD6D97271952}"/>
          </ac:spMkLst>
        </pc:spChg>
        <pc:spChg chg="mod">
          <ac:chgData name="Tony High" userId="e731b3a1-2f96-4703-9dbb-aa1cb54f570a" providerId="ADAL" clId="{415869E9-077C-4071-8356-9E46C3AF7B12}" dt="2024-04-23T23:22:34.766" v="2417" actId="20577"/>
          <ac:spMkLst>
            <pc:docMk/>
            <pc:sldMk cId="1002270003" sldId="444"/>
            <ac:spMk id="6" creationId="{57793F38-3EA5-E27A-341E-088FA9098FA0}"/>
          </ac:spMkLst>
        </pc:spChg>
        <pc:spChg chg="mod">
          <ac:chgData name="Tony High" userId="e731b3a1-2f96-4703-9dbb-aa1cb54f570a" providerId="ADAL" clId="{415869E9-077C-4071-8356-9E46C3AF7B12}" dt="2024-04-23T23:22:42.773" v="2439" actId="20577"/>
          <ac:spMkLst>
            <pc:docMk/>
            <pc:sldMk cId="1002270003" sldId="444"/>
            <ac:spMk id="7" creationId="{2F1FACB2-FAFD-7CDF-9AF4-5D6662DDA1AD}"/>
          </ac:spMkLst>
        </pc:spChg>
        <pc:spChg chg="mod">
          <ac:chgData name="Tony High" userId="e731b3a1-2f96-4703-9dbb-aa1cb54f570a" providerId="ADAL" clId="{415869E9-077C-4071-8356-9E46C3AF7B12}" dt="2024-04-23T23:23:44.446" v="2444"/>
          <ac:spMkLst>
            <pc:docMk/>
            <pc:sldMk cId="1002270003" sldId="444"/>
            <ac:spMk id="8" creationId="{E308A731-9170-AFE2-A634-96488BF0CB65}"/>
          </ac:spMkLst>
        </pc:spChg>
        <pc:spChg chg="mod">
          <ac:chgData name="Tony High" userId="e731b3a1-2f96-4703-9dbb-aa1cb54f570a" providerId="ADAL" clId="{415869E9-077C-4071-8356-9E46C3AF7B12}" dt="2024-04-23T23:22:52.710" v="2440"/>
          <ac:spMkLst>
            <pc:docMk/>
            <pc:sldMk cId="1002270003" sldId="444"/>
            <ac:spMk id="15" creationId="{94DF130C-1D4D-9DF6-393A-B7906892B2D4}"/>
          </ac:spMkLst>
        </pc:spChg>
        <pc:spChg chg="mod">
          <ac:chgData name="Tony High" userId="e731b3a1-2f96-4703-9dbb-aa1cb54f570a" providerId="ADAL" clId="{415869E9-077C-4071-8356-9E46C3AF7B12}" dt="2024-04-23T23:23:25.294" v="2442"/>
          <ac:spMkLst>
            <pc:docMk/>
            <pc:sldMk cId="1002270003" sldId="444"/>
            <ac:spMk id="25" creationId="{0493F3E1-73D2-A8EB-2032-61E0002D9A87}"/>
          </ac:spMkLst>
        </pc:spChg>
        <pc:picChg chg="add mod">
          <ac:chgData name="Tony High" userId="e731b3a1-2f96-4703-9dbb-aa1cb54f570a" providerId="ADAL" clId="{415869E9-077C-4071-8356-9E46C3AF7B12}" dt="2024-04-23T23:25:11.377" v="2476" actId="1076"/>
          <ac:picMkLst>
            <pc:docMk/>
            <pc:sldMk cId="1002270003" sldId="444"/>
            <ac:picMk id="2" creationId="{7A7867A7-B94E-22A6-F2A3-242234CE7269}"/>
          </ac:picMkLst>
        </pc:picChg>
        <pc:picChg chg="del mod">
          <ac:chgData name="Tony High" userId="e731b3a1-2f96-4703-9dbb-aa1cb54f570a" providerId="ADAL" clId="{415869E9-077C-4071-8356-9E46C3AF7B12}" dt="2024-04-23T23:25:13.032" v="2477" actId="478"/>
          <ac:picMkLst>
            <pc:docMk/>
            <pc:sldMk cId="1002270003" sldId="444"/>
            <ac:picMk id="11" creationId="{8508A752-18CB-0CC6-50B8-491550917D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4/23/2024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4/23/2024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4/23/2024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4/23/2024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0.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Tony High</a:t>
            </a:r>
            <a:br>
              <a:rPr lang="en-US" sz="3200" b="1" dirty="0">
                <a:latin typeface="Avenir Black" panose="02000503020000020003" pitchFamily="2" charset="0"/>
              </a:rPr>
            </a:br>
            <a:r>
              <a:rPr lang="en-US" sz="1600" dirty="0">
                <a:solidFill>
                  <a:schemeClr val="tx2"/>
                </a:solidFill>
                <a:latin typeface="+mn-lt"/>
              </a:rPr>
              <a:t>Senior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3744904"/>
            <a:ext cx="3324225" cy="3046988"/>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Project Management (Waterfall &amp; Agile), Change Management, Design Thinking, Data Analysis, Metric Setup/Reporting, Organizational Effectiveness, Business Processes, Quality Assurance, Training, Communications, Graphic Design, Digital Product Support</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Ability to provide support in </a:t>
            </a:r>
            <a:r>
              <a:rPr lang="en-US" sz="1100" dirty="0">
                <a:solidFill>
                  <a:schemeClr val="tx1">
                    <a:lumMod val="50000"/>
                    <a:lumOff val="50000"/>
                  </a:schemeClr>
                </a:solidFill>
              </a:rPr>
              <a:t>multiple areas based on the clients need.  Tony has been a PM, CM, and BA in various divisions of healthcare in the retail and specialty pharmacy areas and most recently in the natural and conventional foods sector.  He has provided business readiness support for digital products and was the lead trainer for a new software implementation for medical records fulfillment.</a:t>
            </a:r>
            <a:endParaRPr lang="en-US" sz="11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24351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Financial Services | </a:t>
            </a:r>
            <a:r>
              <a:rPr lang="en-US" sz="1100" dirty="0">
                <a:solidFill>
                  <a:schemeClr val="tx1">
                    <a:lumMod val="50000"/>
                    <a:lumOff val="50000"/>
                  </a:schemeClr>
                </a:solidFill>
              </a:rPr>
              <a:t>Healthcare | Technology | Supply Chain | Distribution | Retail | Real Estate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16779"/>
            <a:ext cx="3324224" cy="1077218"/>
          </a:xfrm>
          <a:prstGeom prst="rect">
            <a:avLst/>
          </a:prstGeom>
          <a:noFill/>
        </p:spPr>
        <p:txBody>
          <a:bodyPr wrap="square" lIns="0" tIns="0" rIns="0" bIns="0" rtlCol="0">
            <a:spAutoFit/>
          </a:bodyPr>
          <a:lstStyle/>
          <a:p>
            <a:r>
              <a:rPr lang="en-US" sz="1400" dirty="0">
                <a:solidFill>
                  <a:schemeClr val="tx2"/>
                </a:solidFill>
                <a:latin typeface="Avenir Book" panose="02000503020000020003" pitchFamily="2" charset="0"/>
              </a:rPr>
              <a:t>Tony</a:t>
            </a:r>
            <a:r>
              <a:rPr lang="en-US" sz="1400" b="0" i="0" dirty="0">
                <a:solidFill>
                  <a:schemeClr val="tx2"/>
                </a:solidFill>
                <a:latin typeface="Avenir Book" panose="02000503020000020003" pitchFamily="2" charset="0"/>
              </a:rPr>
              <a:t> joined The Bridge in April 2021. </a:t>
            </a:r>
            <a:r>
              <a:rPr lang="en-US" sz="1400" dirty="0">
                <a:solidFill>
                  <a:schemeClr val="tx2"/>
                </a:solidFill>
                <a:latin typeface="Avenir Book" panose="02000503020000020003" pitchFamily="2" charset="0"/>
              </a:rPr>
              <a:t>H</a:t>
            </a:r>
            <a:r>
              <a:rPr lang="en-US" sz="1400" b="0" i="0" dirty="0">
                <a:solidFill>
                  <a:schemeClr val="tx2"/>
                </a:solidFill>
                <a:latin typeface="Avenir Book" panose="02000503020000020003" pitchFamily="2" charset="0"/>
              </a:rPr>
              <a:t>e has previously worked at </a:t>
            </a:r>
            <a:r>
              <a:rPr lang="en-US" sz="1400" dirty="0">
                <a:solidFill>
                  <a:schemeClr val="tx2"/>
                </a:solidFill>
                <a:latin typeface="Avenir Book" panose="02000503020000020003" pitchFamily="2" charset="0"/>
              </a:rPr>
              <a:t>various healthcare, finance, &amp; distribution support focused consulting firms where he has led or supported various projects as a PM, CM, BA, or Trainer.</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518808"/>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t</a:t>
            </a:r>
            <a:r>
              <a:rPr lang="en-US" sz="1100" b="0" i="0" kern="1200" dirty="0">
                <a:solidFill>
                  <a:schemeClr val="tx1"/>
                </a:solidFill>
              </a:rPr>
              <a:t>ony.high@</a:t>
            </a:r>
            <a:r>
              <a:rPr lang="en-US" sz="1100" dirty="0"/>
              <a:t>thebridg</a:t>
            </a:r>
            <a:r>
              <a:rPr lang="en-US" sz="1100" b="0" i="0" kern="1200" dirty="0">
                <a:solidFill>
                  <a:schemeClr val="tx1"/>
                </a:solidFill>
              </a:rPr>
              <a:t>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(217) 304-3573</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dirty="0"/>
              <a:t>Catlin</a:t>
            </a:r>
            <a:r>
              <a:rPr lang="en-US" sz="1100" b="0" i="0" dirty="0"/>
              <a:t>, Illinois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718310"/>
            <a:ext cx="6684961" cy="4062651"/>
          </a:xfrm>
          <a:prstGeom prst="rect">
            <a:avLst/>
          </a:prstGeom>
          <a:noFill/>
        </p:spPr>
        <p:txBody>
          <a:bodyPr wrap="square" lIns="0" tIns="0" rIns="0" bIns="0" rtlCol="0">
            <a:spAutoFit/>
          </a:bodyPr>
          <a:lstStyle/>
          <a:p>
            <a:r>
              <a:rPr lang="en-US" sz="1100" i="0" dirty="0">
                <a:solidFill>
                  <a:schemeClr val="tx2"/>
                </a:solidFill>
                <a:latin typeface="+mj-lt"/>
              </a:rPr>
              <a:t>RFID Implementation| Supply Chain</a:t>
            </a:r>
            <a:r>
              <a:rPr lang="en-US" sz="1100" dirty="0">
                <a:solidFill>
                  <a:schemeClr val="tx2"/>
                </a:solidFill>
                <a:latin typeface="+mj-lt"/>
              </a:rPr>
              <a:t> (Convenience Store Chain Supplier)</a:t>
            </a:r>
            <a:endParaRPr lang="en-US" sz="1100" dirty="0">
              <a:solidFill>
                <a:schemeClr val="tx1">
                  <a:lumMod val="50000"/>
                  <a:lumOff val="50000"/>
                </a:schemeClr>
              </a:solidFill>
            </a:endParaRP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Developed, setup, implemented, and helped run governance structure for RFID implementation.</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with product, marketing, and procurement teams to ensure their product had all expected inventory and RFID tags applied and in their supply chain.  </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Implemented an update to client’s master data system so they were able to track what products were RFID and which ones weren’t.</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Oversaw and tracked the RFID tags from the vendor to the field.</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with the field implementation team and monitored completion of the stores inventory being converted to RFID enabled product.</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Conducted time studies in the field and performed analytics to help determine the ROI.</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Performed </a:t>
            </a:r>
            <a:r>
              <a:rPr lang="en-US" sz="1100" dirty="0" err="1">
                <a:solidFill>
                  <a:schemeClr val="tx1">
                    <a:lumMod val="50000"/>
                    <a:lumOff val="50000"/>
                  </a:schemeClr>
                </a:solidFill>
              </a:rPr>
              <a:t>adhoc</a:t>
            </a:r>
            <a:r>
              <a:rPr lang="en-US" sz="1100" dirty="0">
                <a:solidFill>
                  <a:schemeClr val="tx1">
                    <a:lumMod val="50000"/>
                    <a:lumOff val="50000"/>
                  </a:schemeClr>
                </a:solidFill>
              </a:rPr>
              <a:t> analysis on shrink, store full rates, RFID inventory, store completion, and various other data requests. </a:t>
            </a:r>
          </a:p>
          <a:p>
            <a:br>
              <a:rPr lang="en-US" sz="1100" dirty="0">
                <a:solidFill>
                  <a:schemeClr val="tx2"/>
                </a:solidFill>
                <a:latin typeface="+mj-lt"/>
              </a:rPr>
            </a:br>
            <a:r>
              <a:rPr lang="en-US" sz="1100" dirty="0">
                <a:solidFill>
                  <a:schemeClr val="tx2"/>
                </a:solidFill>
                <a:latin typeface="+mj-lt"/>
              </a:rPr>
              <a:t>Digital Specialty Transformation | Healthcare (Specialty RX)</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Supported 12 Specialty Transformation releases for multiple Digital workstreams such as IVR, Texting/Email, Video Chat, Web, &amp; App.</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directly with business product owners and technical product owners to drive new capabilities, enhancements, and bug fixes to completion.</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Setup and supported day of release events (war room) to manage any major issues caused by the release to ensure its success.</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with communication teams to develop release specific information graphics, videos, and SOPs.</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Trained various digital support teams on release specific support items.</a:t>
            </a:r>
          </a:p>
          <a:p>
            <a:pPr marL="171450" marR="0" lvl="0"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Coordinated with the value tracking team to ensure current metrics were setup and tracked. </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2086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9" name="Picture 8">
            <a:extLst>
              <a:ext uri="{FF2B5EF4-FFF2-40B4-BE49-F238E27FC236}">
                <a16:creationId xmlns:a16="http://schemas.microsoft.com/office/drawing/2014/main" id="{AE534945-9716-1B49-5066-4708EE2FEFFA}"/>
              </a:ext>
            </a:extLst>
          </p:cNvPr>
          <p:cNvPicPr>
            <a:picLocks/>
          </p:cNvPicPr>
          <p:nvPr/>
        </p:nvPicPr>
        <p:blipFill>
          <a:blip r:embed="rId2"/>
          <a:stretch>
            <a:fillRect/>
          </a:stretch>
        </p:blipFill>
        <p:spPr>
          <a:xfrm>
            <a:off x="1146174" y="408200"/>
            <a:ext cx="1335024" cy="13350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8776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Tony High</a:t>
            </a:r>
            <a:br>
              <a:rPr lang="en-US" sz="2600" b="1" dirty="0">
                <a:latin typeface="Avenir Black" panose="02000503020000020003" pitchFamily="2" charset="0"/>
              </a:rPr>
            </a:br>
            <a:r>
              <a:rPr lang="en-US" sz="2600" b="1" dirty="0">
                <a:solidFill>
                  <a:schemeClr val="tx2"/>
                </a:solidFill>
                <a:latin typeface="Avenir Black" panose="02000503020000020003" pitchFamily="2" charset="0"/>
              </a:rPr>
              <a:t>Senior Consultant</a:t>
            </a:r>
            <a:endParaRPr lang="en-US" sz="2600" dirty="0">
              <a:solidFill>
                <a:schemeClr val="tx2"/>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2585323"/>
          </a:xfrm>
          <a:prstGeom prst="rect">
            <a:avLst/>
          </a:prstGeom>
          <a:noFill/>
        </p:spPr>
        <p:txBody>
          <a:bodyPr wrap="square" lIns="0" tIns="0" rIns="0" bIns="0" rtlCol="0">
            <a:spAutoFit/>
          </a:bodyPr>
          <a:lstStyle/>
          <a:p>
            <a:r>
              <a:rPr lang="en-US" sz="2800" dirty="0">
                <a:solidFill>
                  <a:schemeClr val="tx2"/>
                </a:solidFill>
                <a:latin typeface="Avenir Book" panose="02000503020000020003" pitchFamily="2" charset="0"/>
              </a:rPr>
              <a:t>Tony</a:t>
            </a:r>
            <a:r>
              <a:rPr lang="en-US" sz="2800" b="0" i="0" dirty="0">
                <a:solidFill>
                  <a:schemeClr val="tx2"/>
                </a:solidFill>
                <a:latin typeface="Avenir Book" panose="02000503020000020003" pitchFamily="2" charset="0"/>
              </a:rPr>
              <a:t> joined The Bridge in April 2021. </a:t>
            </a:r>
            <a:r>
              <a:rPr lang="en-US" sz="2800" dirty="0">
                <a:solidFill>
                  <a:schemeClr val="tx2"/>
                </a:solidFill>
                <a:latin typeface="Avenir Book" panose="02000503020000020003" pitchFamily="2" charset="0"/>
              </a:rPr>
              <a:t>H</a:t>
            </a:r>
            <a:r>
              <a:rPr lang="en-US" sz="2800" b="0" i="0" dirty="0">
                <a:solidFill>
                  <a:schemeClr val="tx2"/>
                </a:solidFill>
                <a:latin typeface="Avenir Book" panose="02000503020000020003" pitchFamily="2" charset="0"/>
              </a:rPr>
              <a:t>e has previously worked at </a:t>
            </a:r>
            <a:r>
              <a:rPr lang="en-US" sz="2800" dirty="0">
                <a:solidFill>
                  <a:schemeClr val="tx2"/>
                </a:solidFill>
                <a:latin typeface="Avenir Book" panose="02000503020000020003" pitchFamily="2" charset="0"/>
              </a:rPr>
              <a:t>various healthcare, finance, &amp; distribution support focused consulting firms where he has led or supported various projects as a PM, CM, BA, or Trainer.</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a:t>t</a:t>
            </a:r>
            <a:r>
              <a:rPr lang="en-US" sz="1200" b="0" i="0" kern="1200" dirty="0">
                <a:solidFill>
                  <a:schemeClr val="tx1"/>
                </a:solidFill>
              </a:rPr>
              <a:t>ony.high@</a:t>
            </a:r>
            <a:r>
              <a:rPr lang="en-US" sz="1200" dirty="0"/>
              <a:t>thebridg</a:t>
            </a:r>
            <a:r>
              <a:rPr lang="en-US" sz="1200" b="0" i="0" kern="1200" dirty="0">
                <a:solidFill>
                  <a:schemeClr val="tx1"/>
                </a:solidFill>
              </a:rPr>
              <a:t>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(217) 304-3573</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dirty="0"/>
              <a:t>Catlin</a:t>
            </a:r>
            <a:r>
              <a:rPr lang="en-US" sz="1200" b="0" i="0" dirty="0"/>
              <a:t>, Illinois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pic>
        <p:nvPicPr>
          <p:cNvPr id="5" name="Picture 4">
            <a:extLst>
              <a:ext uri="{FF2B5EF4-FFF2-40B4-BE49-F238E27FC236}">
                <a16:creationId xmlns:a16="http://schemas.microsoft.com/office/drawing/2014/main" id="{9EC7C564-3E85-2DEB-84BF-59097047F84A}"/>
              </a:ext>
            </a:extLst>
          </p:cNvPr>
          <p:cNvPicPr>
            <a:picLocks/>
          </p:cNvPicPr>
          <p:nvPr/>
        </p:nvPicPr>
        <p:blipFill>
          <a:blip r:embed="rId2"/>
          <a:stretch>
            <a:fillRect/>
          </a:stretch>
        </p:blipFill>
        <p:spPr>
          <a:xfrm>
            <a:off x="1161269" y="1158875"/>
            <a:ext cx="2679192" cy="267919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 name="Picture 5" descr="A purple circle with white dots and lines&#10;&#10;Description automatically generated">
            <a:extLst>
              <a:ext uri="{FF2B5EF4-FFF2-40B4-BE49-F238E27FC236}">
                <a16:creationId xmlns:a16="http://schemas.microsoft.com/office/drawing/2014/main" id="{E364ABFC-46D0-459B-4690-B72565023B4E}"/>
              </a:ext>
            </a:extLst>
          </p:cNvPr>
          <p:cNvPicPr>
            <a:picLocks noChangeAspect="1"/>
          </p:cNvPicPr>
          <p:nvPr/>
        </p:nvPicPr>
        <p:blipFill>
          <a:blip r:embed="rId3"/>
          <a:stretch>
            <a:fillRect/>
          </a:stretch>
        </p:blipFill>
        <p:spPr>
          <a:xfrm>
            <a:off x="1161269" y="5068935"/>
            <a:ext cx="438912" cy="438912"/>
          </a:xfrm>
          <a:prstGeom prst="rect">
            <a:avLst/>
          </a:prstGeom>
        </p:spPr>
      </p:pic>
    </p:spTree>
    <p:extLst>
      <p:ext uri="{BB962C8B-B14F-4D97-AF65-F5344CB8AC3E}">
        <p14:creationId xmlns:p14="http://schemas.microsoft.com/office/powerpoint/2010/main" val="2774683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Tony High</a:t>
            </a:r>
            <a:br>
              <a:rPr lang="en-US" sz="3200" b="1" dirty="0">
                <a:latin typeface="Avenir Black" panose="02000503020000020003" pitchFamily="2" charset="0"/>
              </a:rPr>
            </a:br>
            <a:r>
              <a:rPr lang="en-US" sz="1600" dirty="0">
                <a:solidFill>
                  <a:schemeClr val="tx2"/>
                </a:solidFill>
                <a:latin typeface="+mn-lt"/>
              </a:rPr>
              <a:t>Senior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4247317"/>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Project Management (Waterfall &amp; Agile), Change Management, Design Thinking, Data Analysis, Metric Setup/Reporting, Organizational Effectiveness, Business Processes, Quality Assurance, Training, Communications, Graphic Design, Digital Product Support</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Ability to provide support in </a:t>
            </a:r>
            <a:r>
              <a:rPr lang="en-US" sz="1200" dirty="0">
                <a:solidFill>
                  <a:schemeClr val="tx1">
                    <a:lumMod val="50000"/>
                    <a:lumOff val="50000"/>
                  </a:schemeClr>
                </a:solidFill>
              </a:rPr>
              <a:t>multiple areas based on the clients need.  Tony has been a PM, CM, and BA in various divisions of healthcare in the retail and specialty pharmacy areas and most recently in the natural and conventional foods sector.  He has provided business readiness support for digital products and was the lead trainer for a new software implementation for medical records fulfillment.</a:t>
            </a:r>
            <a:endParaRPr lang="en-US" sz="12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Financial Services | </a:t>
            </a:r>
            <a:r>
              <a:rPr lang="en-US" sz="1200" dirty="0">
                <a:solidFill>
                  <a:schemeClr val="tx1">
                    <a:lumMod val="50000"/>
                    <a:lumOff val="50000"/>
                  </a:schemeClr>
                </a:solidFill>
              </a:rPr>
              <a:t>Healthcare | Technology | Supply Chain | Distribution | Retail | Real Estate  </a:t>
            </a:r>
            <a:endParaRPr lang="en-US" sz="1200" i="0" dirty="0">
              <a:solidFill>
                <a:schemeClr val="tx1">
                  <a:lumMod val="50000"/>
                  <a:lumOff val="50000"/>
                </a:schemeClr>
              </a:solidFill>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4062651"/>
          </a:xfrm>
          <a:prstGeom prst="rect">
            <a:avLst/>
          </a:prstGeom>
          <a:noFill/>
        </p:spPr>
        <p:txBody>
          <a:bodyPr wrap="square" lIns="0" tIns="0" rIns="0" bIns="0" rtlCol="0">
            <a:spAutoFit/>
          </a:bodyPr>
          <a:lstStyle/>
          <a:p>
            <a:r>
              <a:rPr lang="en-US" sz="1100" i="0" dirty="0">
                <a:solidFill>
                  <a:schemeClr val="tx2"/>
                </a:solidFill>
                <a:latin typeface="+mj-lt"/>
              </a:rPr>
              <a:t>RFID Implementation| Supply Chain</a:t>
            </a:r>
            <a:r>
              <a:rPr lang="en-US" sz="1100" dirty="0">
                <a:solidFill>
                  <a:schemeClr val="tx2"/>
                </a:solidFill>
                <a:latin typeface="+mj-lt"/>
              </a:rPr>
              <a:t> (Convenience Store Chain Supplier)</a:t>
            </a:r>
            <a:endParaRPr lang="en-US" sz="1100" dirty="0">
              <a:solidFill>
                <a:schemeClr val="tx1">
                  <a:lumMod val="50000"/>
                  <a:lumOff val="50000"/>
                </a:schemeClr>
              </a:solidFill>
            </a:endParaRP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Developed, setup, implemented, and helped run governance structure for RFID implementation.</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with product, marketing, and procurement teams to ensure their product had all expected inventory and RFID tags applied and in their supply chain.  </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Implemented an update to client’s master data system so they were able to track what products were RFID and which ones weren’t.</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Oversaw and tracked the RFID tags from the vendor to the field.</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Worked with the field implementation team and monitored completion of the stores inventory being converted to RFID enabled product.</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Conducted time studies in the field and performed analytics to help determine the ROI.</a:t>
            </a:r>
          </a:p>
          <a:p>
            <a:pPr marL="171450" marR="0" lvl="1" indent="-171450">
              <a:spcBef>
                <a:spcPts val="0"/>
              </a:spcBef>
              <a:spcAft>
                <a:spcPts val="0"/>
              </a:spcAft>
              <a:buFont typeface="Arial" panose="020B0604020202020204" pitchFamily="34" charset="0"/>
              <a:buChar char="•"/>
            </a:pPr>
            <a:r>
              <a:rPr lang="en-US" sz="1100" dirty="0">
                <a:solidFill>
                  <a:schemeClr val="tx1">
                    <a:lumMod val="50000"/>
                    <a:lumOff val="50000"/>
                  </a:schemeClr>
                </a:solidFill>
              </a:rPr>
              <a:t>Performed </a:t>
            </a:r>
            <a:r>
              <a:rPr lang="en-US" sz="1100" dirty="0" err="1">
                <a:solidFill>
                  <a:schemeClr val="tx1">
                    <a:lumMod val="50000"/>
                    <a:lumOff val="50000"/>
                  </a:schemeClr>
                </a:solidFill>
              </a:rPr>
              <a:t>adhoc</a:t>
            </a:r>
            <a:r>
              <a:rPr lang="en-US" sz="1100" dirty="0">
                <a:solidFill>
                  <a:schemeClr val="tx1">
                    <a:lumMod val="50000"/>
                    <a:lumOff val="50000"/>
                  </a:schemeClr>
                </a:solidFill>
              </a:rPr>
              <a:t> analysis on shrink, store full rates, RFID inventory, store completion, and various other data requests. </a:t>
            </a:r>
          </a:p>
          <a:p>
            <a:br>
              <a:rPr lang="en-US" sz="1200" dirty="0">
                <a:solidFill>
                  <a:schemeClr val="tx2"/>
                </a:solidFill>
                <a:latin typeface="+mj-lt"/>
              </a:rPr>
            </a:br>
            <a:r>
              <a:rPr lang="en-US" sz="1200" dirty="0">
                <a:solidFill>
                  <a:schemeClr val="tx2"/>
                </a:solidFill>
                <a:latin typeface="+mj-lt"/>
              </a:rPr>
              <a:t>Digital Specialty Transformation | Healthcare (Specialty RX)</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Supported 12 Specialty Transformation releases for multiple Digital workstreams such as IVR, Texting/Email, Video Chat, Web, &amp; App.</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Worked directly with business product owners and technical product owners to drive new capabilities, enhancements, and bug fixes to completion.</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Setup and supported day of release events (war room) to manage any major issues caused by the release to ensure its success.</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Worked with communication teams to develop release specific information graphics, videos, and SOPs.</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Trained various digital support teams on release specific support items.</a:t>
            </a:r>
          </a:p>
          <a:p>
            <a:pPr marL="171450" marR="0" lvl="0" indent="-171450">
              <a:spcBef>
                <a:spcPts val="0"/>
              </a:spcBef>
              <a:spcAft>
                <a:spcPts val="0"/>
              </a:spcAft>
              <a:buFont typeface="Arial" panose="020B0604020202020204" pitchFamily="34" charset="0"/>
              <a:buChar char="•"/>
            </a:pPr>
            <a:r>
              <a:rPr lang="en-US" sz="1200" dirty="0">
                <a:solidFill>
                  <a:schemeClr val="tx1">
                    <a:lumMod val="50000"/>
                    <a:lumOff val="50000"/>
                  </a:schemeClr>
                </a:solidFill>
              </a:rPr>
              <a:t>Coordinated with the value tracking team to ensure current metrics were setup and tracked. </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a:t>t</a:t>
            </a:r>
            <a:r>
              <a:rPr lang="en-US" sz="1200" b="0" i="0" kern="1200" dirty="0">
                <a:solidFill>
                  <a:schemeClr val="tx1"/>
                </a:solidFill>
              </a:rPr>
              <a:t>ony.high@</a:t>
            </a:r>
            <a:r>
              <a:rPr lang="en-US" sz="1200" dirty="0"/>
              <a:t>thebridg</a:t>
            </a:r>
            <a:r>
              <a:rPr lang="en-US" sz="1200" b="0" i="0" kern="1200" dirty="0">
                <a:solidFill>
                  <a:schemeClr val="tx1"/>
                </a:solidFill>
              </a:rPr>
              <a:t>e.com</a:t>
            </a: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a:t>
            </a:r>
            <a:r>
              <a:rPr lang="en-US" sz="1200" dirty="0"/>
              <a:t>217</a:t>
            </a:r>
            <a:r>
              <a:rPr lang="en-US" sz="1200" b="0" i="0" dirty="0"/>
              <a:t>) 304-3573</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dirty="0"/>
              <a:t>Catlin</a:t>
            </a:r>
            <a:r>
              <a:rPr lang="en-US" sz="1200" b="0" i="0" dirty="0"/>
              <a:t>, Illinois</a:t>
            </a:r>
            <a:endParaRPr lang="en-US" sz="1200" b="0" i="0" dirty="0">
              <a:latin typeface="Avenir Book" panose="02000503020000020003" pitchFamily="2" charset="0"/>
            </a:endParaRPr>
          </a:p>
        </p:txBody>
      </p:sp>
      <p:pic>
        <p:nvPicPr>
          <p:cNvPr id="2" name="Picture 1">
            <a:extLst>
              <a:ext uri="{FF2B5EF4-FFF2-40B4-BE49-F238E27FC236}">
                <a16:creationId xmlns:a16="http://schemas.microsoft.com/office/drawing/2014/main" id="{7A7867A7-B94E-22A6-F2A3-242234CE7269}"/>
              </a:ext>
            </a:extLst>
          </p:cNvPr>
          <p:cNvPicPr>
            <a:picLocks/>
          </p:cNvPicPr>
          <p:nvPr/>
        </p:nvPicPr>
        <p:blipFill>
          <a:blip r:embed="rId2"/>
          <a:stretch>
            <a:fillRect/>
          </a:stretch>
        </p:blipFill>
        <p:spPr>
          <a:xfrm>
            <a:off x="1146174" y="409067"/>
            <a:ext cx="749808" cy="7498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0227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6">
            <a:extLst>
              <a:ext uri="{FF2B5EF4-FFF2-40B4-BE49-F238E27FC236}">
                <a16:creationId xmlns:a16="http://schemas.microsoft.com/office/drawing/2014/main" id="{79776AE2-CE5F-9BB6-9B1B-A868C9D92EDF}"/>
              </a:ext>
            </a:extLst>
          </p:cNvPr>
          <p:cNvGraphicFramePr/>
          <p:nvPr/>
        </p:nvGraphicFramePr>
        <p:xfrm>
          <a:off x="3084511" y="821547"/>
          <a:ext cx="6022978" cy="5214906"/>
        </p:xfrm>
        <a:graphic>
          <a:graphicData uri="http://schemas.openxmlformats.org/drawingml/2006/table">
            <a:tbl>
              <a:tblPr firstRow="1" bandRow="1">
                <a:tableStyleId>{5C22544A-7EE6-4342-B048-85BDC9FD1C3A}</a:tableStyleId>
              </a:tblPr>
              <a:tblGrid>
                <a:gridCol w="2018488">
                  <a:extLst>
                    <a:ext uri="{9D8B030D-6E8A-4147-A177-3AD203B41FA5}">
                      <a16:colId xmlns:a16="http://schemas.microsoft.com/office/drawing/2014/main" val="1202454059"/>
                    </a:ext>
                  </a:extLst>
                </a:gridCol>
                <a:gridCol w="2002245">
                  <a:extLst>
                    <a:ext uri="{9D8B030D-6E8A-4147-A177-3AD203B41FA5}">
                      <a16:colId xmlns:a16="http://schemas.microsoft.com/office/drawing/2014/main" val="1133278051"/>
                    </a:ext>
                  </a:extLst>
                </a:gridCol>
                <a:gridCol w="2002245">
                  <a:extLst>
                    <a:ext uri="{9D8B030D-6E8A-4147-A177-3AD203B41FA5}">
                      <a16:colId xmlns:a16="http://schemas.microsoft.com/office/drawing/2014/main" val="3839731111"/>
                    </a:ext>
                  </a:extLst>
                </a:gridCol>
              </a:tblGrid>
              <a:tr h="449231">
                <a:tc>
                  <a:txBody>
                    <a:bodyPr/>
                    <a:lstStyle/>
                    <a:p>
                      <a:endParaRPr lang="en-US" sz="1100" b="0" dirty="0">
                        <a:solidFill>
                          <a:schemeClr val="bg1">
                            <a:lumMod val="85000"/>
                          </a:schemeClr>
                        </a:solidFill>
                        <a:latin typeface="+mn-lt"/>
                      </a:endParaRP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DARK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LIGHT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684713714"/>
                  </a:ext>
                </a:extLst>
              </a:tr>
              <a:tr h="953135">
                <a:tc>
                  <a:txBody>
                    <a:bodyPr/>
                    <a:lstStyle/>
                    <a:p>
                      <a:r>
                        <a:rPr lang="en-US" sz="1100" b="0" dirty="0">
                          <a:solidFill>
                            <a:schemeClr val="bg1"/>
                          </a:solidFill>
                          <a:latin typeface="+mn-lt"/>
                        </a:rPr>
                        <a:t>STRATEGY &amp; ADVISORY</a:t>
                      </a: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879700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DATA &amp; AI</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170264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EXPERIENCES</a:t>
                      </a:r>
                      <a:endParaRPr lang="en-US" sz="1100" b="0" dirty="0">
                        <a:solidFill>
                          <a:schemeClr val="bg1"/>
                        </a:solidFill>
                        <a:latin typeface="+mn-lt"/>
                      </a:endParaRP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55685"/>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CLOUD &amp; PRODUCT</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332683"/>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ACCELERATION</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9583427"/>
                  </a:ext>
                </a:extLst>
              </a:tr>
            </a:tbl>
          </a:graphicData>
        </a:graphic>
      </p:graphicFrame>
      <p:pic>
        <p:nvPicPr>
          <p:cNvPr id="6" name="Picture 5" descr="A purple and white lines in a circle&#10;&#10;Description automatically generated">
            <a:extLst>
              <a:ext uri="{FF2B5EF4-FFF2-40B4-BE49-F238E27FC236}">
                <a16:creationId xmlns:a16="http://schemas.microsoft.com/office/drawing/2014/main" id="{9C5CD362-36A3-EACE-3CA3-B94356C2A774}"/>
              </a:ext>
            </a:extLst>
          </p:cNvPr>
          <p:cNvPicPr>
            <a:picLocks noChangeAspect="1"/>
          </p:cNvPicPr>
          <p:nvPr/>
        </p:nvPicPr>
        <p:blipFill>
          <a:blip r:embed="rId2"/>
          <a:stretch>
            <a:fillRect/>
          </a:stretch>
        </p:blipFill>
        <p:spPr>
          <a:xfrm>
            <a:off x="5798495" y="5258628"/>
            <a:ext cx="595010" cy="595010"/>
          </a:xfrm>
          <a:prstGeom prst="rect">
            <a:avLst/>
          </a:prstGeom>
        </p:spPr>
      </p:pic>
      <p:pic>
        <p:nvPicPr>
          <p:cNvPr id="7" name="Picture 6" descr="A logo of a company&#10;&#10;Description automatically generated with medium confidence">
            <a:extLst>
              <a:ext uri="{FF2B5EF4-FFF2-40B4-BE49-F238E27FC236}">
                <a16:creationId xmlns:a16="http://schemas.microsoft.com/office/drawing/2014/main" id="{85CB238A-0158-F894-C412-415B133F6CCE}"/>
              </a:ext>
            </a:extLst>
          </p:cNvPr>
          <p:cNvPicPr>
            <a:picLocks noChangeAspect="1"/>
          </p:cNvPicPr>
          <p:nvPr/>
        </p:nvPicPr>
        <p:blipFill>
          <a:blip r:embed="rId3"/>
          <a:stretch>
            <a:fillRect/>
          </a:stretch>
        </p:blipFill>
        <p:spPr>
          <a:xfrm>
            <a:off x="5798495" y="4302086"/>
            <a:ext cx="595010" cy="595010"/>
          </a:xfrm>
          <a:prstGeom prst="rect">
            <a:avLst/>
          </a:prstGeom>
        </p:spPr>
      </p:pic>
      <p:pic>
        <p:nvPicPr>
          <p:cNvPr id="8" name="Picture 7" descr="A blue hexagons with white dots&#10;&#10;Description automatically generated">
            <a:extLst>
              <a:ext uri="{FF2B5EF4-FFF2-40B4-BE49-F238E27FC236}">
                <a16:creationId xmlns:a16="http://schemas.microsoft.com/office/drawing/2014/main" id="{C99E33EE-3E8B-F1AD-3DC4-A736133E6EFB}"/>
              </a:ext>
            </a:extLst>
          </p:cNvPr>
          <p:cNvPicPr>
            <a:picLocks noChangeAspect="1"/>
          </p:cNvPicPr>
          <p:nvPr/>
        </p:nvPicPr>
        <p:blipFill>
          <a:blip r:embed="rId4"/>
          <a:stretch>
            <a:fillRect/>
          </a:stretch>
        </p:blipFill>
        <p:spPr>
          <a:xfrm>
            <a:off x="5798495" y="2389004"/>
            <a:ext cx="595010" cy="595010"/>
          </a:xfrm>
          <a:prstGeom prst="rect">
            <a:avLst/>
          </a:prstGeom>
        </p:spPr>
      </p:pic>
      <p:pic>
        <p:nvPicPr>
          <p:cNvPr id="9" name="Picture 8" descr="A green eye with a white circle and a white circle&#10;&#10;Description automatically generated">
            <a:extLst>
              <a:ext uri="{FF2B5EF4-FFF2-40B4-BE49-F238E27FC236}">
                <a16:creationId xmlns:a16="http://schemas.microsoft.com/office/drawing/2014/main" id="{D18874FF-45F8-50EE-55FA-B5F49B229FEE}"/>
              </a:ext>
            </a:extLst>
          </p:cNvPr>
          <p:cNvPicPr>
            <a:picLocks noChangeAspect="1"/>
          </p:cNvPicPr>
          <p:nvPr/>
        </p:nvPicPr>
        <p:blipFill>
          <a:blip r:embed="rId5"/>
          <a:stretch>
            <a:fillRect/>
          </a:stretch>
        </p:blipFill>
        <p:spPr>
          <a:xfrm>
            <a:off x="5798495" y="3345545"/>
            <a:ext cx="595010" cy="595010"/>
          </a:xfrm>
          <a:prstGeom prst="rect">
            <a:avLst/>
          </a:prstGeom>
        </p:spPr>
      </p:pic>
      <p:pic>
        <p:nvPicPr>
          <p:cNvPr id="10" name="Picture 9" descr="A red lines and white dots&#10;&#10;Description automatically generated">
            <a:extLst>
              <a:ext uri="{FF2B5EF4-FFF2-40B4-BE49-F238E27FC236}">
                <a16:creationId xmlns:a16="http://schemas.microsoft.com/office/drawing/2014/main" id="{50DF23D5-CE63-05B0-E635-779F8F36892B}"/>
              </a:ext>
            </a:extLst>
          </p:cNvPr>
          <p:cNvPicPr>
            <a:picLocks noChangeAspect="1"/>
          </p:cNvPicPr>
          <p:nvPr/>
        </p:nvPicPr>
        <p:blipFill>
          <a:blip r:embed="rId6"/>
          <a:stretch>
            <a:fillRect/>
          </a:stretch>
        </p:blipFill>
        <p:spPr>
          <a:xfrm>
            <a:off x="5798495" y="1432463"/>
            <a:ext cx="595010" cy="595010"/>
          </a:xfrm>
          <a:prstGeom prst="rect">
            <a:avLst/>
          </a:prstGeom>
        </p:spPr>
      </p:pic>
      <p:pic>
        <p:nvPicPr>
          <p:cNvPr id="12" name="Picture 11" descr="A purple circle with white dots and lines&#10;&#10;Description automatically generated">
            <a:extLst>
              <a:ext uri="{FF2B5EF4-FFF2-40B4-BE49-F238E27FC236}">
                <a16:creationId xmlns:a16="http://schemas.microsoft.com/office/drawing/2014/main" id="{EEFBBA0F-CAA2-FE6C-C7F7-A1D3A743B450}"/>
              </a:ext>
            </a:extLst>
          </p:cNvPr>
          <p:cNvPicPr>
            <a:picLocks noChangeAspect="1"/>
          </p:cNvPicPr>
          <p:nvPr/>
        </p:nvPicPr>
        <p:blipFill>
          <a:blip r:embed="rId7"/>
          <a:stretch>
            <a:fillRect/>
          </a:stretch>
        </p:blipFill>
        <p:spPr>
          <a:xfrm>
            <a:off x="7795749" y="5232962"/>
            <a:ext cx="676508" cy="676508"/>
          </a:xfrm>
          <a:prstGeom prst="rect">
            <a:avLst/>
          </a:prstGeom>
        </p:spPr>
      </p:pic>
      <p:pic>
        <p:nvPicPr>
          <p:cNvPr id="14" name="Picture 13" descr="A blue hexagon with white lines and dots&#10;&#10;Description automatically generated">
            <a:extLst>
              <a:ext uri="{FF2B5EF4-FFF2-40B4-BE49-F238E27FC236}">
                <a16:creationId xmlns:a16="http://schemas.microsoft.com/office/drawing/2014/main" id="{E8F92D6F-85CF-A88A-EB38-4A7DA58F4D12}"/>
              </a:ext>
            </a:extLst>
          </p:cNvPr>
          <p:cNvPicPr>
            <a:picLocks noChangeAspect="1"/>
          </p:cNvPicPr>
          <p:nvPr/>
        </p:nvPicPr>
        <p:blipFill>
          <a:blip r:embed="rId8"/>
          <a:stretch>
            <a:fillRect/>
          </a:stretch>
        </p:blipFill>
        <p:spPr>
          <a:xfrm>
            <a:off x="7795749" y="4273864"/>
            <a:ext cx="676508" cy="676508"/>
          </a:xfrm>
          <a:prstGeom prst="rect">
            <a:avLst/>
          </a:prstGeom>
        </p:spPr>
      </p:pic>
      <p:pic>
        <p:nvPicPr>
          <p:cNvPr id="15" name="Picture 14" descr="A logo of a hexagon&#10;&#10;Description automatically generated">
            <a:extLst>
              <a:ext uri="{FF2B5EF4-FFF2-40B4-BE49-F238E27FC236}">
                <a16:creationId xmlns:a16="http://schemas.microsoft.com/office/drawing/2014/main" id="{751D62EC-F44C-01FB-EA27-637DDCAC20C6}"/>
              </a:ext>
            </a:extLst>
          </p:cNvPr>
          <p:cNvPicPr>
            <a:picLocks noChangeAspect="1"/>
          </p:cNvPicPr>
          <p:nvPr/>
        </p:nvPicPr>
        <p:blipFill>
          <a:blip r:embed="rId9"/>
          <a:stretch>
            <a:fillRect/>
          </a:stretch>
        </p:blipFill>
        <p:spPr>
          <a:xfrm>
            <a:off x="7795749" y="2355668"/>
            <a:ext cx="676508" cy="676508"/>
          </a:xfrm>
          <a:prstGeom prst="rect">
            <a:avLst/>
          </a:prstGeom>
        </p:spPr>
      </p:pic>
      <p:pic>
        <p:nvPicPr>
          <p:cNvPr id="17" name="Picture 16" descr="A green circle with a white eye and a white circle with a black background&#10;&#10;Description automatically generated">
            <a:extLst>
              <a:ext uri="{FF2B5EF4-FFF2-40B4-BE49-F238E27FC236}">
                <a16:creationId xmlns:a16="http://schemas.microsoft.com/office/drawing/2014/main" id="{385721F2-E35D-CB05-5FFF-02CBCECD9A2E}"/>
              </a:ext>
            </a:extLst>
          </p:cNvPr>
          <p:cNvPicPr>
            <a:picLocks noChangeAspect="1"/>
          </p:cNvPicPr>
          <p:nvPr/>
        </p:nvPicPr>
        <p:blipFill>
          <a:blip r:embed="rId10"/>
          <a:stretch>
            <a:fillRect/>
          </a:stretch>
        </p:blipFill>
        <p:spPr>
          <a:xfrm>
            <a:off x="7795748" y="3314766"/>
            <a:ext cx="676508" cy="676508"/>
          </a:xfrm>
          <a:prstGeom prst="rect">
            <a:avLst/>
          </a:prstGeom>
        </p:spPr>
      </p:pic>
      <p:pic>
        <p:nvPicPr>
          <p:cNvPr id="18" name="Picture 17" descr="A red circle with white dots and lines&#10;&#10;Description automatically generated">
            <a:extLst>
              <a:ext uri="{FF2B5EF4-FFF2-40B4-BE49-F238E27FC236}">
                <a16:creationId xmlns:a16="http://schemas.microsoft.com/office/drawing/2014/main" id="{733CF387-32CF-7761-6869-A78D98330D66}"/>
              </a:ext>
            </a:extLst>
          </p:cNvPr>
          <p:cNvPicPr>
            <a:picLocks noChangeAspect="1"/>
          </p:cNvPicPr>
          <p:nvPr/>
        </p:nvPicPr>
        <p:blipFill>
          <a:blip r:embed="rId11"/>
          <a:stretch>
            <a:fillRect/>
          </a:stretch>
        </p:blipFill>
        <p:spPr>
          <a:xfrm>
            <a:off x="7795749" y="1396570"/>
            <a:ext cx="676508" cy="676508"/>
          </a:xfrm>
          <a:prstGeom prst="rect">
            <a:avLst/>
          </a:prstGeom>
        </p:spPr>
      </p:pic>
    </p:spTree>
    <p:extLst>
      <p:ext uri="{BB962C8B-B14F-4D97-AF65-F5344CB8AC3E}">
        <p14:creationId xmlns:p14="http://schemas.microsoft.com/office/powerpoint/2010/main" val="88072267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CF0843-E82A-466C-95ED-D296B1C6509D}"/>
</file>

<file path=customXml/itemProps2.xml><?xml version="1.0" encoding="utf-8"?>
<ds:datastoreItem xmlns:ds="http://schemas.openxmlformats.org/officeDocument/2006/customXml" ds:itemID="{F76851C3-F873-4A96-B5BC-7136D9E58DCC}">
  <ds:schemaRefs>
    <ds:schemaRef ds:uri="http://schemas.microsoft.com/office/2006/metadata/properties"/>
    <ds:schemaRef ds:uri="b67dd5cc-d04b-4059-8106-5d218f15726b"/>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www.w3.org/XML/1998/namespace"/>
    <ds:schemaRef ds:uri="9a1af113-e398-48b7-9b47-ea440c1fc820"/>
    <ds:schemaRef ds:uri="http://purl.org/dc/terms/"/>
    <ds:schemaRef ds:uri="5d0c6a66-3c3b-4572-a556-6bba72b126b7"/>
  </ds:schemaRefs>
</ds:datastoreItem>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18759</TotalTime>
  <Words>984</Words>
  <Application>Microsoft Office PowerPoint</Application>
  <PresentationFormat>Widescreen</PresentationFormat>
  <Paragraphs>79</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Avenir Next LT Pro Demi</vt:lpstr>
      <vt:lpstr>Avenir Black</vt:lpstr>
      <vt:lpstr>Mercury Display</vt:lpstr>
      <vt:lpstr>Avenir Book</vt:lpstr>
      <vt:lpstr>Arial</vt:lpstr>
      <vt:lpstr>Calibri</vt:lpstr>
      <vt:lpstr>Avenir Next LT Pro</vt:lpstr>
      <vt:lpstr>The Bridge Theme - V01</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Tony High</cp:lastModifiedBy>
  <cp:revision>87</cp:revision>
  <dcterms:created xsi:type="dcterms:W3CDTF">2023-12-12T06:48:12Z</dcterms:created>
  <dcterms:modified xsi:type="dcterms:W3CDTF">2024-04-23T23:25:40Z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